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58" r:id="rId4"/>
    <p:sldId id="263" r:id="rId5"/>
    <p:sldId id="264" r:id="rId6"/>
    <p:sldId id="265" r:id="rId7"/>
    <p:sldId id="266" r:id="rId8"/>
    <p:sldId id="314" r:id="rId9"/>
    <p:sldId id="315" r:id="rId10"/>
    <p:sldId id="316" r:id="rId11"/>
    <p:sldId id="317" r:id="rId12"/>
    <p:sldId id="318" r:id="rId13"/>
    <p:sldId id="319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3">
          <p15:clr>
            <a:srgbClr val="A4A3A4"/>
          </p15:clr>
        </p15:guide>
        <p15:guide id="2" orient="horz" pos="4079">
          <p15:clr>
            <a:srgbClr val="A4A3A4"/>
          </p15:clr>
        </p15:guide>
        <p15:guide id="3" orient="horz" pos="3984">
          <p15:clr>
            <a:srgbClr val="A4A3A4"/>
          </p15:clr>
        </p15:guide>
        <p15:guide id="4" pos="793">
          <p15:clr>
            <a:srgbClr val="A4A3A4"/>
          </p15:clr>
        </p15:guide>
        <p15:guide id="5" pos="4967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849" autoAdjust="0"/>
    <p:restoredTop sz="94660"/>
  </p:normalViewPr>
  <p:slideViewPr>
    <p:cSldViewPr showGuides="1">
      <p:cViewPr>
        <p:scale>
          <a:sx n="60" d="100"/>
          <a:sy n="60" d="100"/>
        </p:scale>
        <p:origin x="960" y="712"/>
      </p:cViewPr>
      <p:guideLst>
        <p:guide orient="horz" pos="613"/>
        <p:guide orient="horz" pos="4079"/>
        <p:guide orient="horz" pos="3984"/>
        <p:guide pos="793"/>
        <p:guide pos="496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F0ACF-17B1-4B0C-9279-BA8C1FFE04F9}" type="datetimeFigureOut">
              <a:rPr lang="sv-SE" smtClean="0"/>
              <a:t>2018-04-11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6B56D-241F-4243-BB82-52CD0FD93A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10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CF5919-A14B-41B5-BC9C-EFDB50D40B0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54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CF5919-A14B-41B5-BC9C-EFDB50D40B0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87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CF5919-A14B-41B5-BC9C-EFDB50D40B0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4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7" descr="droppe.png"/>
          <p:cNvPicPr>
            <a:picLocks noChangeAspect="1"/>
          </p:cNvPicPr>
          <p:nvPr userDrawn="1"/>
        </p:nvPicPr>
        <p:blipFill>
          <a:blip r:embed="rId2"/>
          <a:srcRect l="88652"/>
          <a:stretch>
            <a:fillRect/>
          </a:stretch>
        </p:blipFill>
        <p:spPr bwMode="auto">
          <a:xfrm>
            <a:off x="0" y="2339975"/>
            <a:ext cx="28575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6762" y="2092325"/>
            <a:ext cx="5893594" cy="1381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2" tIns="35712" rIns="35712" bIns="35712" numCol="1" anchor="b" anchorCtr="0" compatLnSpc="1">
            <a:prstTxWarp prst="textNoShape">
              <a:avLst/>
            </a:prstTxWarp>
          </a:bodyPr>
          <a:lstStyle>
            <a:lvl1pPr algn="l">
              <a:defRPr sz="44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to edit Master title style</a:t>
            </a:r>
            <a:endParaRPr lang="sv-SE" noProof="0" dirty="0">
              <a:sym typeface="Gill Sans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506762" y="3536156"/>
            <a:ext cx="5893594" cy="7947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2" tIns="35712" rIns="35712" bIns="35712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600" b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>
                <a:sym typeface="Gill Sans" charset="0"/>
              </a:rPr>
              <a:t>Click to edit Master text styles</a:t>
            </a:r>
          </a:p>
        </p:txBody>
      </p:sp>
      <p:pic>
        <p:nvPicPr>
          <p:cNvPr id="6" name="Picture 2" descr="droppe_en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23075" y="2362200"/>
            <a:ext cx="25495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027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1258887" y="1772816"/>
            <a:ext cx="6626225" cy="455178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FFC3D-594F-4CAE-AAA5-4C35556414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178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58888" y="1772816"/>
            <a:ext cx="3313112" cy="4551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0" y="1772816"/>
            <a:ext cx="3313113" cy="455178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FFC3D-594F-4CAE-AAA5-4C35556414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782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58888" y="1844824"/>
            <a:ext cx="3241104" cy="882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258888" y="2780927"/>
            <a:ext cx="3238500" cy="352779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844824"/>
            <a:ext cx="3242693" cy="882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lang="sv-SE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780927"/>
            <a:ext cx="3240088" cy="3527797"/>
          </a:xfrm>
          <a:prstGeom prst="rect">
            <a:avLst/>
          </a:prstGeom>
        </p:spPr>
        <p:txBody>
          <a:bodyPr/>
          <a:lstStyle>
            <a:lvl1pPr marL="273050" indent="-273050" algn="l" defTabSz="914400" rtl="0" eaLnBrk="1" latinLnBrk="0" hangingPunct="1">
              <a:spcBef>
                <a:spcPct val="20000"/>
              </a:spcBef>
              <a:buFont typeface="Georgia" pitchFamily="18" charset="0"/>
              <a:buChar char="●"/>
              <a:defRPr lang="sv-S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3525" algn="l" defTabSz="914400" rtl="0" eaLnBrk="1" latinLnBrk="0" hangingPunct="1">
              <a:spcBef>
                <a:spcPct val="20000"/>
              </a:spcBef>
              <a:buFont typeface="Georgia" pitchFamily="18" charset="0"/>
              <a:buChar char="●"/>
              <a:defRPr lang="sv-S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73050" algn="l" defTabSz="914400" rtl="0" eaLnBrk="1" latinLnBrk="0" hangingPunct="1">
              <a:spcBef>
                <a:spcPct val="20000"/>
              </a:spcBef>
              <a:buFont typeface="Georgia" pitchFamily="18" charset="0"/>
              <a:buChar char="●"/>
              <a:defRPr lang="sv-SE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FFC3D-594F-4CAE-AAA5-4C35556414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78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numm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FFC3D-594F-4CAE-AAA5-4C355564146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936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FFC3D-594F-4CAE-AAA5-4C355564146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703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1948-55F9-F34E-B1AF-E0F83A98B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151D3-0BB3-6143-B35D-6D655F9CC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5488A-ECA3-A643-9130-716E12FB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170D-D42E-A644-8D11-EAE43AD636B1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87D97-FA71-7541-9684-FE86D171E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D954A-0972-C84B-A252-BE5CC185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CACE-D622-F84D-ADD6-DF1C1841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8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2EB-11F8-E640-B2B3-70AD529CD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8E695-C23B-9E4D-9676-2B334E074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97664-5542-9748-9503-4614FBD5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0170D-D42E-A644-8D11-EAE43AD636B1}" type="datetimeFigureOut">
              <a:rPr lang="en-US" smtClean="0"/>
              <a:t>4/11/18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334AE-504F-B84B-A69B-19B9CD417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FCB4E-40D6-4442-94AD-D16F6DC05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CACE-D622-F84D-ADD6-DF1C18417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droppe_eng.png"/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332656"/>
            <a:ext cx="109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latshållare för rubrik 12"/>
          <p:cNvSpPr>
            <a:spLocks noGrp="1"/>
          </p:cNvSpPr>
          <p:nvPr>
            <p:ph type="title"/>
          </p:nvPr>
        </p:nvSpPr>
        <p:spPr>
          <a:xfrm>
            <a:off x="1250096" y="499939"/>
            <a:ext cx="6552728" cy="12816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idx="1"/>
          </p:nvPr>
        </p:nvSpPr>
        <p:spPr>
          <a:xfrm>
            <a:off x="1258887" y="1783357"/>
            <a:ext cx="66262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4"/>
          </p:nvPr>
        </p:nvSpPr>
        <p:spPr>
          <a:xfrm>
            <a:off x="7885112" y="6282158"/>
            <a:ext cx="801687" cy="2431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E21FFC3D-594F-4CAE-AAA5-4C355564146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645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</p:sldLayoutIdLst>
  <p:hf hdr="0" ftr="0" dt="0"/>
  <p:txStyles>
    <p:titleStyle>
      <a:lvl1pPr marL="0" marR="0" indent="0" algn="l" defTabSz="914400" rtl="0" eaLnBrk="1" fontAlgn="base" latinLnBrk="0" hangingPunct="1">
        <a:lnSpc>
          <a:spcPts val="4000"/>
        </a:lnSpc>
        <a:spcBef>
          <a:spcPct val="0"/>
        </a:spcBef>
        <a:spcAft>
          <a:spcPct val="0"/>
        </a:spcAft>
        <a:buNone/>
        <a:tabLst/>
        <a:defRPr lang="sv-SE" sz="3600" b="1" u="none" kern="1200" noProof="0" dirty="0">
          <a:solidFill>
            <a:schemeClr val="tx1"/>
          </a:solidFill>
          <a:latin typeface="+mj-lt"/>
          <a:ea typeface="+mj-ea"/>
          <a:cs typeface="Arial"/>
          <a:sym typeface="Gill Sans" charset="0"/>
        </a:defRPr>
      </a:lvl1pPr>
    </p:titleStyle>
    <p:bodyStyle>
      <a:lvl1pPr marL="273050" indent="-27305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Georgia" pitchFamily="18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3525" algn="l" defTabSz="914400" rtl="0" eaLnBrk="1" latinLnBrk="0" hangingPunct="1">
        <a:spcBef>
          <a:spcPct val="20000"/>
        </a:spcBef>
        <a:buClr>
          <a:schemeClr val="accent2"/>
        </a:buClr>
        <a:buFont typeface="Georgia" pitchFamily="18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73050" algn="l" defTabSz="914400" rtl="0" eaLnBrk="1" latinLnBrk="0" hangingPunct="1">
        <a:spcBef>
          <a:spcPct val="20000"/>
        </a:spcBef>
        <a:buClr>
          <a:schemeClr val="accent3"/>
        </a:buClr>
        <a:buFont typeface="Georgia" pitchFamily="18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395536" y="2924944"/>
            <a:ext cx="6297486" cy="1093292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Arial" charset="0"/>
                <a:sym typeface="Arial" charset="0"/>
              </a:rPr>
              <a:t>mRPL</a:t>
            </a:r>
            <a:r>
              <a:rPr lang="en-US" sz="3200" dirty="0">
                <a:latin typeface="Arial" charset="0"/>
                <a:sym typeface="Arial" charset="0"/>
              </a:rPr>
              <a:t>+: A mobility management framework in RPL/6LoWPAN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0" y="4221088"/>
            <a:ext cx="6804248" cy="794742"/>
          </a:xfrm>
        </p:spPr>
        <p:txBody>
          <a:bodyPr/>
          <a:lstStyle/>
          <a:p>
            <a:r>
              <a:rPr lang="sv-SE" b="1" dirty="0"/>
              <a:t>Hossein Fotouhi</a:t>
            </a:r>
            <a:r>
              <a:rPr lang="sv-SE" dirty="0"/>
              <a:t>, Daniel </a:t>
            </a:r>
            <a:r>
              <a:rPr lang="sv-SE" dirty="0" err="1"/>
              <a:t>Moreira</a:t>
            </a:r>
            <a:r>
              <a:rPr lang="sv-SE" dirty="0"/>
              <a:t>, </a:t>
            </a:r>
            <a:r>
              <a:rPr lang="sv-SE" dirty="0" err="1"/>
              <a:t>Mário</a:t>
            </a:r>
            <a:r>
              <a:rPr lang="sv-SE" dirty="0"/>
              <a:t> Alves, Patrick </a:t>
            </a:r>
            <a:r>
              <a:rPr lang="sv-SE" dirty="0" err="1"/>
              <a:t>Meumeu</a:t>
            </a:r>
            <a:r>
              <a:rPr lang="sv-SE" dirty="0"/>
              <a:t> </a:t>
            </a:r>
            <a:r>
              <a:rPr lang="sv-SE" dirty="0" err="1"/>
              <a:t>Yomsia</a:t>
            </a:r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71351-43E5-3447-B04E-68E54A109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1074"/>
            <a:ext cx="6136704" cy="26836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A9EAA7-3AD3-CF4A-A1AB-073876F20E14}"/>
              </a:ext>
            </a:extLst>
          </p:cNvPr>
          <p:cNvSpPr/>
          <p:nvPr/>
        </p:nvSpPr>
        <p:spPr>
          <a:xfrm>
            <a:off x="6012160" y="1052736"/>
            <a:ext cx="313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Impact Factor: 3.338 </a:t>
            </a:r>
          </a:p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5-Year Impact Factor: 2.898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D522AE-1363-684E-9131-A11770106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93" y="5794416"/>
            <a:ext cx="1943768" cy="800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3D908B-94CC-004B-87B5-3F36EADE7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" y="5218682"/>
            <a:ext cx="1524000" cy="1524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DA8A47-FAC6-6442-BF72-9F3977975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000" y="5830644"/>
            <a:ext cx="1496690" cy="10574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CD0153-5591-A94E-BFC0-37DEA2BB7F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22" y="4541398"/>
            <a:ext cx="2394330" cy="20855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056A5D-59A3-3442-B60E-5E6F2E0BE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73" y="5752418"/>
            <a:ext cx="1943768" cy="8003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BAB7A0-1A94-3B41-ACAD-AFD6C66064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238305"/>
            <a:ext cx="2643394" cy="42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72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corrid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0" y="1"/>
            <a:ext cx="9144460" cy="68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6F702-2864-4B65-BAA5-F29CCE5D220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10</a:t>
            </a:fld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/25</a:t>
            </a:r>
          </a:p>
        </p:txBody>
      </p:sp>
      <p:pic>
        <p:nvPicPr>
          <p:cNvPr id="20484" name="Picture 11" descr="telos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84923">
            <a:off x="2205039" y="1589486"/>
            <a:ext cx="578644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telosb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84923">
            <a:off x="3230166" y="2378870"/>
            <a:ext cx="506016" cy="32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3" descr="telos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889591">
            <a:off x="5807273" y="929283"/>
            <a:ext cx="578645" cy="3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4" descr="telos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747954">
            <a:off x="5311974" y="2159199"/>
            <a:ext cx="51316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6" descr="telosb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 rot="-2747954">
            <a:off x="5024439" y="3015855"/>
            <a:ext cx="275035" cy="1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8" descr="telosb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 rot="3684923">
            <a:off x="4089797" y="3048000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8"/>
          <p:cNvGrpSpPr/>
          <p:nvPr/>
        </p:nvGrpSpPr>
        <p:grpSpPr>
          <a:xfrm>
            <a:off x="2400300" y="4629150"/>
            <a:ext cx="1600200" cy="1257300"/>
            <a:chOff x="4114800" y="3429000"/>
            <a:chExt cx="1524000" cy="1342143"/>
          </a:xfrm>
        </p:grpSpPr>
        <p:pic>
          <p:nvPicPr>
            <p:cNvPr id="20490" name="Picture 20" descr="sick.pn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4800" y="3429000"/>
              <a:ext cx="1524000" cy="1342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21" descr="telosb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 rot="-1505174">
              <a:off x="4541837" y="3978275"/>
              <a:ext cx="417513" cy="26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3" name="Picture 32" descr="Icon-Envelope02-Yellow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501" y="5029200"/>
            <a:ext cx="216694" cy="21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Icon-Envelope02-Yellow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83757" y="2672955"/>
            <a:ext cx="216694" cy="21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Icon-Envelope02-Yellow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83757" y="2672955"/>
            <a:ext cx="216694" cy="21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 descr="Icon-Envelope02-Yellow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83757" y="2672955"/>
            <a:ext cx="216694" cy="21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Icon-Envelope02-Yellow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83757" y="2672955"/>
            <a:ext cx="216694" cy="21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1871662" y="1577579"/>
            <a:ext cx="407484" cy="2539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050" b="1" dirty="0">
                <a:latin typeface="Calibri" panose="020F0502020204030204" pitchFamily="34" charset="0"/>
                <a:cs typeface="Calibri" panose="020F0502020204030204" pitchFamily="34" charset="0"/>
              </a:rPr>
              <a:t>AP1</a:t>
            </a:r>
            <a:endParaRPr lang="en-US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37310" y="2672954"/>
            <a:ext cx="373820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900" b="1" dirty="0">
                <a:latin typeface="Calibri" panose="020F0502020204030204" pitchFamily="34" charset="0"/>
                <a:cs typeface="Calibri" panose="020F0502020204030204" pitchFamily="34" charset="0"/>
              </a:rPr>
              <a:t>AP2</a:t>
            </a:r>
            <a:endParaRPr lang="en-US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86200" y="3200401"/>
            <a:ext cx="341760" cy="20774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750" b="1" dirty="0">
                <a:latin typeface="Calibri" panose="020F0502020204030204" pitchFamily="34" charset="0"/>
                <a:cs typeface="Calibri" panose="020F0502020204030204" pitchFamily="34" charset="0"/>
              </a:rPr>
              <a:t>AP3</a:t>
            </a:r>
            <a:endParaRPr lang="en-US" sz="7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18510" y="3086101"/>
            <a:ext cx="341760" cy="20774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750" b="1" dirty="0">
                <a:latin typeface="Calibri" panose="020F0502020204030204" pitchFamily="34" charset="0"/>
                <a:cs typeface="Calibri" panose="020F0502020204030204" pitchFamily="34" charset="0"/>
              </a:rPr>
              <a:t>AP4</a:t>
            </a:r>
            <a:endParaRPr lang="en-US" sz="7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06666" y="2187179"/>
            <a:ext cx="373820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900" b="1" dirty="0">
                <a:latin typeface="Calibri" panose="020F0502020204030204" pitchFamily="34" charset="0"/>
                <a:cs typeface="Calibri" panose="020F0502020204030204" pitchFamily="34" charset="0"/>
              </a:rPr>
              <a:t>AP5</a:t>
            </a:r>
            <a:endParaRPr lang="en-US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278166" y="944167"/>
            <a:ext cx="407484" cy="2539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050" b="1" dirty="0">
                <a:latin typeface="Calibri" panose="020F0502020204030204" pitchFamily="34" charset="0"/>
                <a:cs typeface="Calibri" panose="020F0502020204030204" pitchFamily="34" charset="0"/>
              </a:rPr>
              <a:t>AP6</a:t>
            </a:r>
            <a:endParaRPr lang="en-US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 bwMode="auto">
          <a:xfrm>
            <a:off x="3200399" y="1885951"/>
            <a:ext cx="933853" cy="50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3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Serving AP</a:t>
            </a:r>
            <a:endParaRPr lang="en-US" sz="135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 descr="listen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3771900" y="2743200"/>
            <a:ext cx="522351" cy="522351"/>
          </a:xfrm>
          <a:prstGeom prst="rect">
            <a:avLst/>
          </a:prstGeom>
        </p:spPr>
      </p:pic>
      <p:pic>
        <p:nvPicPr>
          <p:cNvPr id="28" name="Picture 27" descr="listen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2000250" y="1143000"/>
            <a:ext cx="522351" cy="522351"/>
          </a:xfrm>
          <a:prstGeom prst="rect">
            <a:avLst/>
          </a:prstGeom>
        </p:spPr>
      </p:pic>
      <p:pic>
        <p:nvPicPr>
          <p:cNvPr id="29" name="Picture 28" descr="listen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5086350" y="2000250"/>
            <a:ext cx="522351" cy="522351"/>
          </a:xfrm>
          <a:prstGeom prst="rect">
            <a:avLst/>
          </a:prstGeom>
        </p:spPr>
      </p:pic>
      <p:pic>
        <p:nvPicPr>
          <p:cNvPr id="30" name="Picture 29" descr="listen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5543550" y="857250"/>
            <a:ext cx="522351" cy="522351"/>
          </a:xfrm>
          <a:prstGeom prst="rect">
            <a:avLst/>
          </a:prstGeom>
        </p:spPr>
      </p:pic>
      <p:pic>
        <p:nvPicPr>
          <p:cNvPr id="31" name="Picture 30" descr="listen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4792599" y="2743200"/>
            <a:ext cx="522351" cy="522351"/>
          </a:xfrm>
          <a:prstGeom prst="rect">
            <a:avLst/>
          </a:prstGeom>
        </p:spPr>
      </p:pic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1384538" y="3828061"/>
            <a:ext cx="6457950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eaLnBrk="0" hangingPunct="0"/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Hand-off delay in mRPL+ = 3 </a:t>
            </a:r>
            <a:r>
              <a:rPr lang="pt-P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msec</a:t>
            </a:r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Hand-off delay in mRPL = ~85 </a:t>
            </a:r>
            <a:r>
              <a:rPr lang="pt-P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msec</a:t>
            </a:r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r>
              <a:rPr lang="pt-P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Hand-off</a:t>
            </a:r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delay</a:t>
            </a:r>
            <a:r>
              <a:rPr lang="pt-PT" sz="2400" b="1" dirty="0">
                <a:latin typeface="Calibri" panose="020F0502020204030204" pitchFamily="34" charset="0"/>
                <a:cs typeface="Calibri" panose="020F0502020204030204" pitchFamily="34" charset="0"/>
              </a:rPr>
              <a:t> in RPL = 3-10 </a:t>
            </a:r>
            <a:r>
              <a:rPr lang="pt-PT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sec</a:t>
            </a:r>
            <a:endParaRPr lang="pt-P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0944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07587 -0.4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07587 -0.487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0.07587 -0.48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05F2B2-75F1-6143-9519-DA649110A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1143000"/>
            <a:ext cx="58864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173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98EAEE-A906-2F4C-8135-1E8A028293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729" y="260648"/>
            <a:ext cx="8615751" cy="635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73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296B1B-B655-0A4A-A887-3770011943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6623" y="44623"/>
            <a:ext cx="9091111" cy="678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2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FC9632-1C78-C749-AA3E-1CF7E1AD0FF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28600" y="188640"/>
            <a:ext cx="10236094" cy="572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3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78C13C-5BBD-D448-85B5-B97FC16254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75429" y="188640"/>
            <a:ext cx="10022837" cy="564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90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932A63-B52A-1740-95E2-2828D86B62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900608" y="260648"/>
            <a:ext cx="10561351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81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99A689-C9F0-D94F-8BE5-B61345900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68" y="0"/>
            <a:ext cx="91991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29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DD4C6C-0888-384E-8B98-BA3F6CEB7C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787" y="116632"/>
            <a:ext cx="8592285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6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75B2A7-02C0-4849-95B2-B89DB3767C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24" y="188640"/>
            <a:ext cx="9421202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24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corrid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0" y="1"/>
            <a:ext cx="9144460" cy="68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6F702-2864-4B65-BAA5-F29CCE5D220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8</a:t>
            </a:fld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/25</a:t>
            </a:r>
          </a:p>
        </p:txBody>
      </p:sp>
      <p:pic>
        <p:nvPicPr>
          <p:cNvPr id="20484" name="Picture 11" descr="telos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84923">
            <a:off x="2205039" y="1589486"/>
            <a:ext cx="578644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telosb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84923">
            <a:off x="3230166" y="2378870"/>
            <a:ext cx="506016" cy="32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3" descr="telos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889591">
            <a:off x="5807273" y="929283"/>
            <a:ext cx="578645" cy="3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4" descr="telos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747954">
            <a:off x="5311974" y="2159199"/>
            <a:ext cx="51316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6" descr="telosb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 rot="-2747954">
            <a:off x="5024439" y="3015855"/>
            <a:ext cx="275035" cy="1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8" descr="telosb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 rot="3684923">
            <a:off x="4089797" y="3048000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Group 58"/>
          <p:cNvGrpSpPr/>
          <p:nvPr/>
        </p:nvGrpSpPr>
        <p:grpSpPr>
          <a:xfrm>
            <a:off x="4229100" y="3429001"/>
            <a:ext cx="1143000" cy="1006607"/>
            <a:chOff x="4114800" y="3429000"/>
            <a:chExt cx="1524000" cy="1342143"/>
          </a:xfrm>
        </p:grpSpPr>
        <p:pic>
          <p:nvPicPr>
            <p:cNvPr id="20490" name="Picture 20" descr="sick.pn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4800" y="3429000"/>
              <a:ext cx="1524000" cy="1342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21" descr="telosb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 rot="-1505174">
              <a:off x="4541837" y="3978275"/>
              <a:ext cx="417513" cy="26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9" name="Picture 48" descr="Icon-Envelope02-Yellow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83757" y="2672955"/>
            <a:ext cx="216694" cy="21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Icon-Envelope02-Yellow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83757" y="2672955"/>
            <a:ext cx="216694" cy="21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 descr="Icon-Envelope02-Yellow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83757" y="2672955"/>
            <a:ext cx="216694" cy="21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Icon-Envelope02-Yellow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57701" y="3771900"/>
            <a:ext cx="216694" cy="21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Icon-Envelope02-Yellow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83757" y="2672955"/>
            <a:ext cx="216694" cy="21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1871662" y="1577579"/>
            <a:ext cx="407484" cy="2539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050" b="1" dirty="0">
                <a:latin typeface="Calibri" panose="020F0502020204030204" pitchFamily="34" charset="0"/>
                <a:cs typeface="Calibri" panose="020F0502020204030204" pitchFamily="34" charset="0"/>
              </a:rPr>
              <a:t>AP1</a:t>
            </a:r>
            <a:endParaRPr lang="en-US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37310" y="2672954"/>
            <a:ext cx="373820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900" b="1" dirty="0">
                <a:latin typeface="Calibri" panose="020F0502020204030204" pitchFamily="34" charset="0"/>
                <a:cs typeface="Calibri" panose="020F0502020204030204" pitchFamily="34" charset="0"/>
              </a:rPr>
              <a:t>AP2</a:t>
            </a:r>
            <a:endParaRPr lang="en-US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86200" y="3200401"/>
            <a:ext cx="341760" cy="20774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750" b="1" dirty="0">
                <a:latin typeface="Calibri" panose="020F0502020204030204" pitchFamily="34" charset="0"/>
                <a:cs typeface="Calibri" panose="020F0502020204030204" pitchFamily="34" charset="0"/>
              </a:rPr>
              <a:t>AP3</a:t>
            </a:r>
            <a:endParaRPr lang="en-US" sz="7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18510" y="3086101"/>
            <a:ext cx="341760" cy="20774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750" b="1" dirty="0">
                <a:latin typeface="Calibri" panose="020F0502020204030204" pitchFamily="34" charset="0"/>
                <a:cs typeface="Calibri" panose="020F0502020204030204" pitchFamily="34" charset="0"/>
              </a:rPr>
              <a:t>AP4</a:t>
            </a:r>
            <a:endParaRPr lang="en-US" sz="7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06666" y="2187179"/>
            <a:ext cx="373820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900" b="1" dirty="0">
                <a:latin typeface="Calibri" panose="020F0502020204030204" pitchFamily="34" charset="0"/>
                <a:cs typeface="Calibri" panose="020F0502020204030204" pitchFamily="34" charset="0"/>
              </a:rPr>
              <a:t>AP5</a:t>
            </a:r>
            <a:endParaRPr lang="en-US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278166" y="944167"/>
            <a:ext cx="407484" cy="2539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050" b="1" dirty="0">
                <a:latin typeface="Calibri" panose="020F0502020204030204" pitchFamily="34" charset="0"/>
                <a:cs typeface="Calibri" panose="020F0502020204030204" pitchFamily="34" charset="0"/>
              </a:rPr>
              <a:t>AP6</a:t>
            </a:r>
            <a:endParaRPr lang="en-US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 bwMode="auto">
          <a:xfrm>
            <a:off x="3886200" y="2514601"/>
            <a:ext cx="863180" cy="50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3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Serving AP</a:t>
            </a:r>
            <a:endParaRPr lang="en-US" sz="135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 bwMode="auto">
          <a:xfrm>
            <a:off x="3771900" y="2800350"/>
            <a:ext cx="914400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3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ARSSI&gt;T</a:t>
            </a:r>
            <a:r>
              <a:rPr lang="pt-PT" sz="135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en-US" sz="1350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 bwMode="auto">
          <a:xfrm>
            <a:off x="3086100" y="2057400"/>
            <a:ext cx="914400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3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ARSSI&lt;T</a:t>
            </a:r>
            <a:r>
              <a:rPr lang="pt-PT" sz="135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US" sz="1350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8" descr="listen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2906649" y="2277999"/>
            <a:ext cx="522351" cy="522351"/>
          </a:xfrm>
          <a:prstGeom prst="rect">
            <a:avLst/>
          </a:prstGeom>
        </p:spPr>
      </p:pic>
      <p:pic>
        <p:nvPicPr>
          <p:cNvPr id="31" name="Picture 30" descr="listen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5086350" y="2000250"/>
            <a:ext cx="522351" cy="522351"/>
          </a:xfrm>
          <a:prstGeom prst="rect">
            <a:avLst/>
          </a:prstGeom>
        </p:spPr>
      </p:pic>
      <p:pic>
        <p:nvPicPr>
          <p:cNvPr id="32" name="Picture 31" descr="listen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5543550" y="857250"/>
            <a:ext cx="522351" cy="522351"/>
          </a:xfrm>
          <a:prstGeom prst="rect">
            <a:avLst/>
          </a:prstGeom>
        </p:spPr>
      </p:pic>
      <p:pic>
        <p:nvPicPr>
          <p:cNvPr id="33" name="Picture 32" descr="listen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4792599" y="2743200"/>
            <a:ext cx="522351" cy="52235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 bwMode="auto">
          <a:xfrm>
            <a:off x="2400300" y="1257300"/>
            <a:ext cx="914400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3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ARSSI&lt;T</a:t>
            </a:r>
            <a:r>
              <a:rPr lang="pt-PT" sz="135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US" sz="1350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5257800" y="2800350"/>
            <a:ext cx="914400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3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ARSSI&lt;T</a:t>
            </a:r>
            <a:r>
              <a:rPr lang="pt-PT" sz="135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US" sz="1350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 bwMode="auto">
          <a:xfrm>
            <a:off x="5715000" y="1885950"/>
            <a:ext cx="914400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3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ARSSI&lt;T</a:t>
            </a:r>
            <a:r>
              <a:rPr lang="pt-PT" sz="135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US" sz="1350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6229350" y="1143000"/>
            <a:ext cx="914400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3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ARSSI&lt;T</a:t>
            </a:r>
            <a:r>
              <a:rPr lang="pt-PT" sz="135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US" sz="1350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Picture 37" descr="listen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1935099" y="1085850"/>
            <a:ext cx="522351" cy="52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74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-0.04913 -0.13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-0.04913 -0.1319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-0.04913 -0.1319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corrid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5"/>
            <a:ext cx="9144000" cy="685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6F702-2864-4B65-BAA5-F29CCE5D2200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9</a:t>
            </a:fld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/25</a:t>
            </a:r>
          </a:p>
        </p:txBody>
      </p:sp>
      <p:pic>
        <p:nvPicPr>
          <p:cNvPr id="20484" name="Picture 11" descr="telos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84923">
            <a:off x="2205039" y="1589486"/>
            <a:ext cx="578644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telosb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84923">
            <a:off x="3230166" y="2378870"/>
            <a:ext cx="506016" cy="320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3" descr="telosb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889591">
            <a:off x="5807273" y="929283"/>
            <a:ext cx="578645" cy="3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4" descr="telos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747954">
            <a:off x="5311974" y="2159199"/>
            <a:ext cx="51316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6" descr="telosb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 rot="-2747954">
            <a:off x="5024439" y="3015855"/>
            <a:ext cx="275035" cy="17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8" descr="telosb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 rot="3684923">
            <a:off x="4089797" y="3048000"/>
            <a:ext cx="2428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8"/>
          <p:cNvGrpSpPr/>
          <p:nvPr/>
        </p:nvGrpSpPr>
        <p:grpSpPr>
          <a:xfrm>
            <a:off x="3314700" y="4022594"/>
            <a:ext cx="1143000" cy="1006607"/>
            <a:chOff x="4114800" y="3429000"/>
            <a:chExt cx="1524000" cy="1342143"/>
          </a:xfrm>
        </p:grpSpPr>
        <p:pic>
          <p:nvPicPr>
            <p:cNvPr id="20490" name="Picture 20" descr="sick.pn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4800" y="3429000"/>
              <a:ext cx="1524000" cy="1342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21" descr="telosb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/>
            </a:blip>
            <a:srcRect/>
            <a:stretch>
              <a:fillRect/>
            </a:stretch>
          </p:blipFill>
          <p:spPr bwMode="auto">
            <a:xfrm rot="-1505174">
              <a:off x="4541837" y="3978275"/>
              <a:ext cx="417513" cy="26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9" name="Picture 48" descr="Icon-Envelope02-Yellow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83757" y="2672955"/>
            <a:ext cx="216694" cy="21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 descr="Icon-Envelope02-Yellow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83757" y="2672955"/>
            <a:ext cx="216694" cy="21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 descr="Icon-Envelope02-Yellow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83757" y="2672955"/>
            <a:ext cx="216694" cy="21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6" descr="Icon-Envelope02-Yellow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43301" y="4365493"/>
            <a:ext cx="216694" cy="21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Icon-Envelope02-Yellow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83757" y="2672955"/>
            <a:ext cx="216694" cy="21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1871662" y="1577579"/>
            <a:ext cx="407484" cy="2539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050" b="1" dirty="0">
                <a:latin typeface="Calibri" panose="020F0502020204030204" pitchFamily="34" charset="0"/>
                <a:cs typeface="Calibri" panose="020F0502020204030204" pitchFamily="34" charset="0"/>
              </a:rPr>
              <a:t>AP1</a:t>
            </a:r>
            <a:endParaRPr lang="en-US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37310" y="2672954"/>
            <a:ext cx="373820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900" b="1" dirty="0">
                <a:latin typeface="Calibri" panose="020F0502020204030204" pitchFamily="34" charset="0"/>
                <a:cs typeface="Calibri" panose="020F0502020204030204" pitchFamily="34" charset="0"/>
              </a:rPr>
              <a:t>AP2</a:t>
            </a:r>
            <a:endParaRPr lang="en-US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86200" y="3200401"/>
            <a:ext cx="341760" cy="20774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750" b="1" dirty="0">
                <a:latin typeface="Calibri" panose="020F0502020204030204" pitchFamily="34" charset="0"/>
                <a:cs typeface="Calibri" panose="020F0502020204030204" pitchFamily="34" charset="0"/>
              </a:rPr>
              <a:t>AP3</a:t>
            </a:r>
            <a:endParaRPr lang="en-US" sz="7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18510" y="3086101"/>
            <a:ext cx="341760" cy="20774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750" b="1" dirty="0">
                <a:latin typeface="Calibri" panose="020F0502020204030204" pitchFamily="34" charset="0"/>
                <a:cs typeface="Calibri" panose="020F0502020204030204" pitchFamily="34" charset="0"/>
              </a:rPr>
              <a:t>AP4</a:t>
            </a:r>
            <a:endParaRPr lang="en-US" sz="7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06666" y="2187179"/>
            <a:ext cx="373820" cy="2308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900" b="1" dirty="0">
                <a:latin typeface="Calibri" panose="020F0502020204030204" pitchFamily="34" charset="0"/>
                <a:cs typeface="Calibri" panose="020F0502020204030204" pitchFamily="34" charset="0"/>
              </a:rPr>
              <a:t>AP5</a:t>
            </a:r>
            <a:endParaRPr lang="en-US" sz="9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278166" y="944167"/>
            <a:ext cx="407484" cy="25391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sz="1050" b="1" dirty="0">
                <a:latin typeface="Calibri" panose="020F0502020204030204" pitchFamily="34" charset="0"/>
                <a:cs typeface="Calibri" panose="020F0502020204030204" pitchFamily="34" charset="0"/>
              </a:rPr>
              <a:t>AP6</a:t>
            </a:r>
            <a:endParaRPr lang="en-US" sz="10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 bwMode="auto">
          <a:xfrm>
            <a:off x="3886200" y="2514601"/>
            <a:ext cx="857250" cy="50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3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Serving AP</a:t>
            </a:r>
            <a:endParaRPr lang="en-US" sz="135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3829050" y="2743200"/>
            <a:ext cx="914400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3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ARSSI&lt;T</a:t>
            </a:r>
            <a:r>
              <a:rPr lang="pt-PT" sz="135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endParaRPr lang="en-US" sz="1350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3086100" y="2057400"/>
            <a:ext cx="914400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3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ARSSI&gt;T</a:t>
            </a:r>
            <a:r>
              <a:rPr lang="pt-PT" sz="135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US" sz="1350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" name="Picture 29" descr="Icon-Envelope02-Yellow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71951" y="3143250"/>
            <a:ext cx="216694" cy="21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Icon-Envelope02-Yellow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57551" y="2571750"/>
            <a:ext cx="216694" cy="21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listen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2906649" y="2277999"/>
            <a:ext cx="522351" cy="522351"/>
          </a:xfrm>
          <a:prstGeom prst="rect">
            <a:avLst/>
          </a:prstGeom>
        </p:spPr>
      </p:pic>
      <p:pic>
        <p:nvPicPr>
          <p:cNvPr id="34" name="Picture 33" descr="listen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2000250" y="1143000"/>
            <a:ext cx="522351" cy="522351"/>
          </a:xfrm>
          <a:prstGeom prst="rect">
            <a:avLst/>
          </a:prstGeom>
        </p:spPr>
      </p:pic>
      <p:pic>
        <p:nvPicPr>
          <p:cNvPr id="35" name="Picture 34" descr="listen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5086350" y="2000250"/>
            <a:ext cx="522351" cy="522351"/>
          </a:xfrm>
          <a:prstGeom prst="rect">
            <a:avLst/>
          </a:prstGeom>
        </p:spPr>
      </p:pic>
      <p:pic>
        <p:nvPicPr>
          <p:cNvPr id="36" name="Picture 35" descr="listen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5543550" y="857250"/>
            <a:ext cx="522351" cy="522351"/>
          </a:xfrm>
          <a:prstGeom prst="rect">
            <a:avLst/>
          </a:prstGeom>
        </p:spPr>
      </p:pic>
      <p:pic>
        <p:nvPicPr>
          <p:cNvPr id="37" name="Picture 36" descr="listen.jpg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4792599" y="2743200"/>
            <a:ext cx="522351" cy="52235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 bwMode="auto">
          <a:xfrm>
            <a:off x="2400300" y="1257300"/>
            <a:ext cx="914400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3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ARSSI&lt;T</a:t>
            </a:r>
            <a:r>
              <a:rPr lang="pt-PT" sz="135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US" sz="1350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 bwMode="auto">
          <a:xfrm>
            <a:off x="5257800" y="2800350"/>
            <a:ext cx="914400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3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ARSSI&lt;T</a:t>
            </a:r>
            <a:r>
              <a:rPr lang="pt-PT" sz="135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US" sz="1350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5715000" y="1885950"/>
            <a:ext cx="914400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3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ARSSI&lt;T</a:t>
            </a:r>
            <a:r>
              <a:rPr lang="pt-PT" sz="135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US" sz="1350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 bwMode="auto">
          <a:xfrm>
            <a:off x="6229350" y="1143000"/>
            <a:ext cx="914400" cy="300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PT" sz="13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ARSSI&lt;T</a:t>
            </a:r>
            <a:r>
              <a:rPr lang="pt-PT" sz="135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endParaRPr lang="en-US" sz="1350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260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07587 -0.247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07587 -0.2474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07587 -0.2474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9 -0.00972 L -0.08993 0.2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04341 0.3428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8" grpId="0" animBg="1"/>
      <p:bldP spid="39" grpId="0" animBg="1"/>
      <p:bldP spid="40" grpId="0" animBg="1"/>
      <p:bldP spid="41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MälardalensHögskola2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FF8800"/>
      </a:accent1>
      <a:accent2>
        <a:srgbClr val="00AABB"/>
      </a:accent2>
      <a:accent3>
        <a:srgbClr val="990066"/>
      </a:accent3>
      <a:accent4>
        <a:srgbClr val="99CC55"/>
      </a:accent4>
      <a:accent5>
        <a:srgbClr val="FFDD00"/>
      </a:accent5>
      <a:accent6>
        <a:srgbClr val="EE55AA"/>
      </a:accent6>
      <a:hlink>
        <a:srgbClr val="00AABB"/>
      </a:hlink>
      <a:folHlink>
        <a:srgbClr val="99CC55"/>
      </a:folHlink>
    </a:clrScheme>
    <a:fontScheme name="Mälardalens högskola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DH_standard_eng.pptx" id="{41F16459-98EF-4AF7-8AD3-8F26EAE77285}" vid="{5ACC512A-7644-4937-8075-8C08BF5581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MDH_standard_eng</Template>
  <TotalTime>692</TotalTime>
  <Words>120</Words>
  <Application>Microsoft Macintosh PowerPoint</Application>
  <PresentationFormat>On-screen Show (4:3)</PresentationFormat>
  <Paragraphs>48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Gill Sans</vt:lpstr>
      <vt:lpstr>Office-tema</vt:lpstr>
      <vt:lpstr>mRPL+: A mobility management framework in RPL/6LoWPAN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WP3+WP4</dc:title>
  <dc:creator>Alessandro Papadopoulos</dc:creator>
  <cp:lastModifiedBy>Hossein Fotouhi</cp:lastModifiedBy>
  <cp:revision>26</cp:revision>
  <dcterms:created xsi:type="dcterms:W3CDTF">2017-06-01T07:23:30Z</dcterms:created>
  <dcterms:modified xsi:type="dcterms:W3CDTF">2018-04-11T13:49:00Z</dcterms:modified>
</cp:coreProperties>
</file>